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1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6032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22250" y="10598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FANBOYS Lesson and Practice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Click the right or left arrows to move through the slides.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Notebook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Handout notes (2 pages)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Practice page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Glue stick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1 highlighter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pencil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5081825" y="2047525"/>
            <a:ext cx="3527700" cy="183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9900FF"/>
                </a:solidFill>
              </a:rPr>
              <a:t>Note: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9900FF"/>
                </a:solidFill>
              </a:rPr>
              <a:t>Once you have all your materials out, move to the next slide.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Glue your </a:t>
            </a:r>
            <a:r>
              <a:rPr lang="en" sz="3000" b="1" i="1" u="sng">
                <a:solidFill>
                  <a:srgbClr val="0000FF"/>
                </a:solidFill>
              </a:rPr>
              <a:t>notes</a:t>
            </a:r>
            <a:r>
              <a:rPr lang="en" sz="3000"/>
              <a:t> </a:t>
            </a:r>
            <a:r>
              <a:rPr lang="en" sz="3000" b="1" i="1" u="sng">
                <a:solidFill>
                  <a:srgbClr val="0000FF"/>
                </a:solidFill>
              </a:rPr>
              <a:t>and Practice 1</a:t>
            </a:r>
            <a:r>
              <a:rPr lang="en" sz="3000"/>
              <a:t> pages into your notebook in the </a:t>
            </a:r>
            <a:r>
              <a:rPr lang="en" sz="3000" u="sng"/>
              <a:t>Writing Tab</a:t>
            </a:r>
            <a:r>
              <a:rPr lang="en" sz="300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Video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11000" y="962100"/>
            <a:ext cx="8721300" cy="36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Go to Google Classroom and find “ FANBOYS Video Lesson” group of materials.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Watch the video titled “FANBOYS: Coordinating Conjunctions” video first.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i="1"/>
              <a:t>Don’t forget to put your headphones on!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9900FF"/>
                </a:solidFill>
              </a:rPr>
              <a:t>Note: After the video go to the next slide.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Notes Video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After, watch the video titled, “FANBOYS Notes”.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Complete the notes, then move to to the </a:t>
            </a:r>
            <a:r>
              <a:rPr lang="en" sz="3000" i="1"/>
              <a:t>Learning Goal 1 Practice.</a:t>
            </a:r>
          </a:p>
          <a:p>
            <a:pPr marL="457200" lvl="0" indent="-41910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3000">
                <a:solidFill>
                  <a:srgbClr val="0000FF"/>
                </a:solidFill>
              </a:rPr>
              <a:t>For the rest of the time you are in this group, follow along with the notes, practices, and videos.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 back to the first slide before you leave!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Macintosh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Playfair Display</vt:lpstr>
      <vt:lpstr>Lato</vt:lpstr>
      <vt:lpstr>coral</vt:lpstr>
      <vt:lpstr>FANBOYS Lesson and Practice</vt:lpstr>
      <vt:lpstr>Materials</vt:lpstr>
      <vt:lpstr>Notes</vt:lpstr>
      <vt:lpstr>Introduction Video</vt:lpstr>
      <vt:lpstr>Notes Video</vt:lpstr>
      <vt:lpstr>Go back to the first slide before you leave!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FANBOYS Lesson and Practice</dc:title>
  <cp:lastModifiedBy>Ashley</cp:lastModifiedBy>
  <cp:revision>1</cp:revision>
  <dcterms:modified xsi:type="dcterms:W3CDTF">2017-05-18T14:47:42Z</dcterms:modified>
</cp:coreProperties>
</file>